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2" r:id="rId9"/>
    <p:sldId id="266" r:id="rId10"/>
    <p:sldId id="278" r:id="rId11"/>
    <p:sldId id="273" r:id="rId12"/>
    <p:sldId id="277" r:id="rId13"/>
    <p:sldId id="279" r:id="rId14"/>
    <p:sldId id="276" r:id="rId15"/>
    <p:sldId id="275" r:id="rId16"/>
    <p:sldId id="269" r:id="rId17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7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浜松　廉斗" userId="f59f8319-7696-4244-9eb9-9a7019838969" providerId="ADAL" clId="{5DC1080F-C11C-471A-87D4-3A4FAE3FE3CD}"/>
    <pc:docChg chg="modSld">
      <pc:chgData name="浜松　廉斗" userId="f59f8319-7696-4244-9eb9-9a7019838969" providerId="ADAL" clId="{5DC1080F-C11C-471A-87D4-3A4FAE3FE3CD}" dt="2023-10-16T07:40:53.537" v="34" actId="1076"/>
      <pc:docMkLst>
        <pc:docMk/>
      </pc:docMkLst>
      <pc:sldChg chg="modSp mod">
        <pc:chgData name="浜松　廉斗" userId="f59f8319-7696-4244-9eb9-9a7019838969" providerId="ADAL" clId="{5DC1080F-C11C-471A-87D4-3A4FAE3FE3CD}" dt="2023-10-16T07:40:19.280" v="0" actId="1076"/>
        <pc:sldMkLst>
          <pc:docMk/>
          <pc:sldMk cId="576450008" sldId="266"/>
        </pc:sldMkLst>
        <pc:spChg chg="mod">
          <ac:chgData name="浜松　廉斗" userId="f59f8319-7696-4244-9eb9-9a7019838969" providerId="ADAL" clId="{5DC1080F-C11C-471A-87D4-3A4FAE3FE3CD}" dt="2023-10-16T07:40:19.280" v="0" actId="1076"/>
          <ac:spMkLst>
            <pc:docMk/>
            <pc:sldMk cId="576450008" sldId="266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4.145" v="1" actId="1076"/>
        <pc:sldMkLst>
          <pc:docMk/>
          <pc:sldMk cId="2214011928" sldId="267"/>
        </pc:sldMkLst>
        <pc:spChg chg="mod">
          <ac:chgData name="浜松　廉斗" userId="f59f8319-7696-4244-9eb9-9a7019838969" providerId="ADAL" clId="{5DC1080F-C11C-471A-87D4-3A4FAE3FE3CD}" dt="2023-10-16T07:40:34.145" v="1" actId="1076"/>
          <ac:spMkLst>
            <pc:docMk/>
            <pc:sldMk cId="2214011928" sldId="267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7.111" v="2" actId="1076"/>
        <pc:sldMkLst>
          <pc:docMk/>
          <pc:sldMk cId="2620080479" sldId="268"/>
        </pc:sldMkLst>
        <pc:spChg chg="mod">
          <ac:chgData name="浜松　廉斗" userId="f59f8319-7696-4244-9eb9-9a7019838969" providerId="ADAL" clId="{5DC1080F-C11C-471A-87D4-3A4FAE3FE3CD}" dt="2023-10-16T07:40:37.111" v="2" actId="1076"/>
          <ac:spMkLst>
            <pc:docMk/>
            <pc:sldMk cId="2620080479" sldId="268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53.537" v="34" actId="1076"/>
        <pc:sldMkLst>
          <pc:docMk/>
          <pc:sldMk cId="153605002" sldId="269"/>
        </pc:sldMkLst>
        <pc:spChg chg="mod">
          <ac:chgData name="浜松　廉斗" userId="f59f8319-7696-4244-9eb9-9a7019838969" providerId="ADAL" clId="{5DC1080F-C11C-471A-87D4-3A4FAE3FE3CD}" dt="2023-10-16T07:40:53.537" v="34" actId="1076"/>
          <ac:spMkLst>
            <pc:docMk/>
            <pc:sldMk cId="153605002" sldId="269"/>
            <ac:spMk id="2" creationId="{58890BA2-147B-4C3F-853F-D8DB86E09C0F}"/>
          </ac:spMkLst>
        </pc:spChg>
      </pc:sldChg>
    </pc:docChg>
  </pc:docChgLst>
  <pc:docChgLst>
    <pc:chgData name="浜松　廉斗" userId="f59f8319-7696-4244-9eb9-9a7019838969" providerId="ADAL" clId="{1CA78E34-B41C-45AF-AD42-069C9B129575}"/>
    <pc:docChg chg="undo custSel addSld delSld modSld">
      <pc:chgData name="浜松　廉斗" userId="f59f8319-7696-4244-9eb9-9a7019838969" providerId="ADAL" clId="{1CA78E34-B41C-45AF-AD42-069C9B129575}" dt="2023-12-08T07:36:01.629" v="1041" actId="20577"/>
      <pc:docMkLst>
        <pc:docMk/>
      </pc:docMkLst>
      <pc:sldChg chg="modSp mod">
        <pc:chgData name="浜松　廉斗" userId="f59f8319-7696-4244-9eb9-9a7019838969" providerId="ADAL" clId="{1CA78E34-B41C-45AF-AD42-069C9B129575}" dt="2023-12-08T07:29:43.487" v="784" actId="20577"/>
        <pc:sldMkLst>
          <pc:docMk/>
          <pc:sldMk cId="1187153861" sldId="256"/>
        </pc:sldMkLst>
        <pc:spChg chg="mod">
          <ac:chgData name="浜松　廉斗" userId="f59f8319-7696-4244-9eb9-9a7019838969" providerId="ADAL" clId="{1CA78E34-B41C-45AF-AD42-069C9B129575}" dt="2023-12-08T07:29:43.487" v="784" actId="20577"/>
          <ac:spMkLst>
            <pc:docMk/>
            <pc:sldMk cId="1187153861" sldId="256"/>
            <ac:spMk id="2" creationId="{5822B52D-371B-4C7F-8F3B-0981CAAA93EF}"/>
          </ac:spMkLst>
        </pc:spChg>
        <pc:spChg chg="mod">
          <ac:chgData name="浜松　廉斗" userId="f59f8319-7696-4244-9eb9-9a7019838969" providerId="ADAL" clId="{1CA78E34-B41C-45AF-AD42-069C9B129575}" dt="2023-12-08T07:10:45.726" v="110" actId="1076"/>
          <ac:spMkLst>
            <pc:docMk/>
            <pc:sldMk cId="1187153861" sldId="256"/>
            <ac:spMk id="3" creationId="{1D1B5FA6-791C-4DFF-87CB-AE5E01FE492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4:03.471" v="400" actId="1076"/>
        <pc:sldMkLst>
          <pc:docMk/>
          <pc:sldMk cId="4119692005" sldId="257"/>
        </pc:sldMkLst>
        <pc:spChg chg="add mod">
          <ac:chgData name="浜松　廉斗" userId="f59f8319-7696-4244-9eb9-9a7019838969" providerId="ADAL" clId="{1CA78E34-B41C-45AF-AD42-069C9B129575}" dt="2023-12-08T07:24:03.471" v="400" actId="1076"/>
          <ac:spMkLst>
            <pc:docMk/>
            <pc:sldMk cId="4119692005" sldId="257"/>
            <ac:spMk id="3" creationId="{08EB59C9-C285-4C13-ACB7-BFC0CC966434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2:40.083" v="858" actId="20577"/>
        <pc:sldMkLst>
          <pc:docMk/>
          <pc:sldMk cId="696173897" sldId="258"/>
        </pc:sldMkLst>
        <pc:spChg chg="mod">
          <ac:chgData name="浜松　廉斗" userId="f59f8319-7696-4244-9eb9-9a7019838969" providerId="ADAL" clId="{1CA78E34-B41C-45AF-AD42-069C9B129575}" dt="2023-12-08T07:24:16.700" v="413" actId="20577"/>
          <ac:spMkLst>
            <pc:docMk/>
            <pc:sldMk cId="696173897" sldId="258"/>
            <ac:spMk id="3" creationId="{624D21DC-06C8-43C6-9D71-241078333FB8}"/>
          </ac:spMkLst>
        </pc:spChg>
        <pc:spChg chg="add mod">
          <ac:chgData name="浜松　廉斗" userId="f59f8319-7696-4244-9eb9-9a7019838969" providerId="ADAL" clId="{1CA78E34-B41C-45AF-AD42-069C9B129575}" dt="2023-12-08T07:32:40.083" v="858" actId="20577"/>
          <ac:spMkLst>
            <pc:docMk/>
            <pc:sldMk cId="696173897" sldId="258"/>
            <ac:spMk id="4" creationId="{926D2875-4762-49F0-AC3B-6804A67DE305}"/>
          </ac:spMkLst>
        </pc:spChg>
        <pc:spChg chg="add mod">
          <ac:chgData name="浜松　廉斗" userId="f59f8319-7696-4244-9eb9-9a7019838969" providerId="ADAL" clId="{1CA78E34-B41C-45AF-AD42-069C9B129575}" dt="2023-12-08T07:32:31.364" v="845" actId="1076"/>
          <ac:spMkLst>
            <pc:docMk/>
            <pc:sldMk cId="696173897" sldId="258"/>
            <ac:spMk id="5" creationId="{BF30EB2A-5E8F-40B8-AF44-838C30E4B91E}"/>
          </ac:spMkLst>
        </pc:spChg>
        <pc:spChg chg="add del">
          <ac:chgData name="浜松　廉斗" userId="f59f8319-7696-4244-9eb9-9a7019838969" providerId="ADAL" clId="{1CA78E34-B41C-45AF-AD42-069C9B129575}" dt="2023-12-08T07:26:21.535" v="575" actId="22"/>
          <ac:spMkLst>
            <pc:docMk/>
            <pc:sldMk cId="696173897" sldId="258"/>
            <ac:spMk id="6" creationId="{DA12EAB4-C70D-4372-BC66-FB48DDBBEC34}"/>
          </ac:spMkLst>
        </pc:spChg>
        <pc:spChg chg="add mod">
          <ac:chgData name="浜松　廉斗" userId="f59f8319-7696-4244-9eb9-9a7019838969" providerId="ADAL" clId="{1CA78E34-B41C-45AF-AD42-069C9B129575}" dt="2023-12-08T07:32:34.075" v="846" actId="1076"/>
          <ac:spMkLst>
            <pc:docMk/>
            <pc:sldMk cId="696173897" sldId="258"/>
            <ac:spMk id="7" creationId="{3258F99F-B18B-4BE5-83C9-268A135CA429}"/>
          </ac:spMkLst>
        </pc:spChg>
      </pc:sldChg>
      <pc:sldChg chg="modSp del mod">
        <pc:chgData name="浜松　廉斗" userId="f59f8319-7696-4244-9eb9-9a7019838969" providerId="ADAL" clId="{1CA78E34-B41C-45AF-AD42-069C9B129575}" dt="2023-12-08T07:22:23.823" v="253" actId="47"/>
        <pc:sldMkLst>
          <pc:docMk/>
          <pc:sldMk cId="3723878014" sldId="259"/>
        </pc:sldMkLst>
        <pc:spChg chg="mod">
          <ac:chgData name="浜松　廉斗" userId="f59f8319-7696-4244-9eb9-9a7019838969" providerId="ADAL" clId="{1CA78E34-B41C-45AF-AD42-069C9B129575}" dt="2023-12-08T07:16:52.663" v="111" actId="1076"/>
          <ac:spMkLst>
            <pc:docMk/>
            <pc:sldMk cId="3723878014" sldId="259"/>
            <ac:spMk id="2" creationId="{6AA9A78C-677B-47B9-A720-718649671E4E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4:15.876" v="941" actId="20577"/>
        <pc:sldMkLst>
          <pc:docMk/>
          <pc:sldMk cId="4163678441" sldId="260"/>
        </pc:sldMkLst>
        <pc:spChg chg="mod">
          <ac:chgData name="浜松　廉斗" userId="f59f8319-7696-4244-9eb9-9a7019838969" providerId="ADAL" clId="{1CA78E34-B41C-45AF-AD42-069C9B129575}" dt="2023-12-08T07:33:06.568" v="859" actId="1076"/>
          <ac:spMkLst>
            <pc:docMk/>
            <pc:sldMk cId="4163678441" sldId="260"/>
            <ac:spMk id="2" creationId="{58890BA2-147B-4C3F-853F-D8DB86E09C0F}"/>
          </ac:spMkLst>
        </pc:spChg>
        <pc:spChg chg="add mod">
          <ac:chgData name="浜松　廉斗" userId="f59f8319-7696-4244-9eb9-9a7019838969" providerId="ADAL" clId="{1CA78E34-B41C-45AF-AD42-069C9B129575}" dt="2023-12-08T07:33:09.484" v="861" actId="1076"/>
          <ac:spMkLst>
            <pc:docMk/>
            <pc:sldMk cId="4163678441" sldId="260"/>
            <ac:spMk id="3" creationId="{081B8CF0-F6DE-4113-AAB7-4236DDBBECFE}"/>
          </ac:spMkLst>
        </pc:spChg>
        <pc:spChg chg="add mod">
          <ac:chgData name="浜松　廉斗" userId="f59f8319-7696-4244-9eb9-9a7019838969" providerId="ADAL" clId="{1CA78E34-B41C-45AF-AD42-069C9B129575}" dt="2023-12-08T07:33:36.026" v="888" actId="1076"/>
          <ac:spMkLst>
            <pc:docMk/>
            <pc:sldMk cId="4163678441" sldId="260"/>
            <ac:spMk id="4" creationId="{ACC4C0AB-0A1F-4E75-AC98-BAF6E806AEF8}"/>
          </ac:spMkLst>
        </pc:spChg>
        <pc:spChg chg="add del mod">
          <ac:chgData name="浜松　廉斗" userId="f59f8319-7696-4244-9eb9-9a7019838969" providerId="ADAL" clId="{1CA78E34-B41C-45AF-AD42-069C9B129575}" dt="2023-12-08T07:33:43.343" v="891" actId="478"/>
          <ac:spMkLst>
            <pc:docMk/>
            <pc:sldMk cId="4163678441" sldId="260"/>
            <ac:spMk id="5" creationId="{A40CFFBC-B334-4136-9C2F-6F3FBF1B697E}"/>
          </ac:spMkLst>
        </pc:spChg>
        <pc:spChg chg="add mod">
          <ac:chgData name="浜松　廉斗" userId="f59f8319-7696-4244-9eb9-9a7019838969" providerId="ADAL" clId="{1CA78E34-B41C-45AF-AD42-069C9B129575}" dt="2023-12-08T07:34:15.876" v="941" actId="20577"/>
          <ac:spMkLst>
            <pc:docMk/>
            <pc:sldMk cId="4163678441" sldId="260"/>
            <ac:spMk id="6" creationId="{35A1C17F-A5F0-4BF0-A6A8-22D93BFF92E9}"/>
          </ac:spMkLst>
        </pc:spChg>
      </pc:sldChg>
      <pc:sldChg chg="modSp mod">
        <pc:chgData name="浜松　廉斗" userId="f59f8319-7696-4244-9eb9-9a7019838969" providerId="ADAL" clId="{1CA78E34-B41C-45AF-AD42-069C9B129575}" dt="2023-12-08T07:34:10.047" v="924" actId="20577"/>
        <pc:sldMkLst>
          <pc:docMk/>
          <pc:sldMk cId="1206623494" sldId="261"/>
        </pc:sldMkLst>
        <pc:spChg chg="mod">
          <ac:chgData name="浜松　廉斗" userId="f59f8319-7696-4244-9eb9-9a7019838969" providerId="ADAL" clId="{1CA78E34-B41C-45AF-AD42-069C9B129575}" dt="2023-12-08T07:34:10.047" v="924" actId="20577"/>
          <ac:spMkLst>
            <pc:docMk/>
            <pc:sldMk cId="1206623494" sldId="261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5:03.257" v="974" actId="20577"/>
        <pc:sldMkLst>
          <pc:docMk/>
          <pc:sldMk cId="839351059" sldId="262"/>
        </pc:sldMkLst>
        <pc:spChg chg="mod">
          <ac:chgData name="浜松　廉斗" userId="f59f8319-7696-4244-9eb9-9a7019838969" providerId="ADAL" clId="{1CA78E34-B41C-45AF-AD42-069C9B129575}" dt="2023-12-08T07:35:03.257" v="974" actId="20577"/>
          <ac:spMkLst>
            <pc:docMk/>
            <pc:sldMk cId="839351059" sldId="262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6:01.629" v="1041" actId="20577"/>
        <pc:sldMkLst>
          <pc:docMk/>
          <pc:sldMk cId="712062972" sldId="263"/>
        </pc:sldMkLst>
        <pc:spChg chg="mod">
          <ac:chgData name="浜松　廉斗" userId="f59f8319-7696-4244-9eb9-9a7019838969" providerId="ADAL" clId="{1CA78E34-B41C-45AF-AD42-069C9B129575}" dt="2023-12-08T07:36:01.629" v="1041" actId="20577"/>
          <ac:spMkLst>
            <pc:docMk/>
            <pc:sldMk cId="712062972" sldId="263"/>
            <ac:spMk id="2" creationId="{58890BA2-147B-4C3F-853F-D8DB86E09C0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1:41.282" v="211" actId="1076"/>
        <pc:sldMkLst>
          <pc:docMk/>
          <pc:sldMk cId="576450008" sldId="266"/>
        </pc:sldMkLst>
        <pc:spChg chg="add mod">
          <ac:chgData name="浜松　廉斗" userId="f59f8319-7696-4244-9eb9-9a7019838969" providerId="ADAL" clId="{1CA78E34-B41C-45AF-AD42-069C9B129575}" dt="2023-12-08T07:09:05.299" v="19" actId="20577"/>
          <ac:spMkLst>
            <pc:docMk/>
            <pc:sldMk cId="576450008" sldId="266"/>
            <ac:spMk id="3" creationId="{51C27040-C434-4283-A381-EA27DCDDEA17}"/>
          </ac:spMkLst>
        </pc:spChg>
        <pc:spChg chg="add mod">
          <ac:chgData name="浜松　廉斗" userId="f59f8319-7696-4244-9eb9-9a7019838969" providerId="ADAL" clId="{1CA78E34-B41C-45AF-AD42-069C9B129575}" dt="2023-12-08T07:09:00.215" v="16" actId="1076"/>
          <ac:spMkLst>
            <pc:docMk/>
            <pc:sldMk cId="576450008" sldId="266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8:22.027" v="137" actId="1076"/>
          <ac:spMkLst>
            <pc:docMk/>
            <pc:sldMk cId="576450008" sldId="266"/>
            <ac:spMk id="5" creationId="{E9CF6073-1E8B-4106-A9B1-5E6450D659D8}"/>
          </ac:spMkLst>
        </pc:spChg>
        <pc:spChg chg="add mod">
          <ac:chgData name="浜松　廉斗" userId="f59f8319-7696-4244-9eb9-9a7019838969" providerId="ADAL" clId="{1CA78E34-B41C-45AF-AD42-069C9B129575}" dt="2023-12-08T07:18:28.157" v="139" actId="1076"/>
          <ac:spMkLst>
            <pc:docMk/>
            <pc:sldMk cId="576450008" sldId="266"/>
            <ac:spMk id="6" creationId="{F6F2CD01-C918-428A-B6F0-1B665F589E83}"/>
          </ac:spMkLst>
        </pc:spChg>
        <pc:spChg chg="add mod">
          <ac:chgData name="浜松　廉斗" userId="f59f8319-7696-4244-9eb9-9a7019838969" providerId="ADAL" clId="{1CA78E34-B41C-45AF-AD42-069C9B129575}" dt="2023-12-08T07:21:31.966" v="209" actId="1076"/>
          <ac:spMkLst>
            <pc:docMk/>
            <pc:sldMk cId="576450008" sldId="266"/>
            <ac:spMk id="7" creationId="{491CE403-E128-4CCF-8775-8749A0A20407}"/>
          </ac:spMkLst>
        </pc:spChg>
        <pc:spChg chg="add mod">
          <ac:chgData name="浜松　廉斗" userId="f59f8319-7696-4244-9eb9-9a7019838969" providerId="ADAL" clId="{1CA78E34-B41C-45AF-AD42-069C9B129575}" dt="2023-12-08T07:21:41.282" v="211" actId="1076"/>
          <ac:spMkLst>
            <pc:docMk/>
            <pc:sldMk cId="576450008" sldId="266"/>
            <ac:spMk id="8" creationId="{0729269A-5B57-4CB7-B90E-B37A8F1C61E1}"/>
          </ac:spMkLst>
        </pc:spChg>
      </pc:sldChg>
      <pc:sldChg chg="del">
        <pc:chgData name="浜松　廉斗" userId="f59f8319-7696-4244-9eb9-9a7019838969" providerId="ADAL" clId="{1CA78E34-B41C-45AF-AD42-069C9B129575}" dt="2023-12-08T07:09:16.921" v="20" actId="47"/>
        <pc:sldMkLst>
          <pc:docMk/>
          <pc:sldMk cId="2214011928" sldId="267"/>
        </pc:sldMkLst>
      </pc:sldChg>
      <pc:sldChg chg="del">
        <pc:chgData name="浜松　廉斗" userId="f59f8319-7696-4244-9eb9-9a7019838969" providerId="ADAL" clId="{1CA78E34-B41C-45AF-AD42-069C9B129575}" dt="2023-12-08T07:09:18.825" v="21" actId="47"/>
        <pc:sldMkLst>
          <pc:docMk/>
          <pc:sldMk cId="2620080479" sldId="268"/>
        </pc:sldMkLst>
      </pc:sldChg>
      <pc:sldChg chg="modSp mod">
        <pc:chgData name="浜松　廉斗" userId="f59f8319-7696-4244-9eb9-9a7019838969" providerId="ADAL" clId="{1CA78E34-B41C-45AF-AD42-069C9B129575}" dt="2023-12-08T07:23:36.083" v="371" actId="1076"/>
        <pc:sldMkLst>
          <pc:docMk/>
          <pc:sldMk cId="153605002" sldId="269"/>
        </pc:sldMkLst>
        <pc:spChg chg="mod">
          <ac:chgData name="浜松　廉斗" userId="f59f8319-7696-4244-9eb9-9a7019838969" providerId="ADAL" clId="{1CA78E34-B41C-45AF-AD42-069C9B129575}" dt="2023-12-08T07:23:36.083" v="371" actId="1076"/>
          <ac:spMkLst>
            <pc:docMk/>
            <pc:sldMk cId="153605002" sldId="269"/>
            <ac:spMk id="2" creationId="{58890BA2-147B-4C3F-853F-D8DB86E09C0F}"/>
          </ac:spMkLst>
        </pc:spChg>
      </pc:sldChg>
      <pc:sldChg chg="addSp delSp modSp add mod">
        <pc:chgData name="浜松　廉斗" userId="f59f8319-7696-4244-9eb9-9a7019838969" providerId="ADAL" clId="{1CA78E34-B41C-45AF-AD42-069C9B129575}" dt="2023-12-08T07:21:44.406" v="212"/>
        <pc:sldMkLst>
          <pc:docMk/>
          <pc:sldMk cId="2760715441" sldId="270"/>
        </pc:sldMkLst>
        <pc:spChg chg="mod">
          <ac:chgData name="浜松　廉斗" userId="f59f8319-7696-4244-9eb9-9a7019838969" providerId="ADAL" clId="{1CA78E34-B41C-45AF-AD42-069C9B129575}" dt="2023-12-08T07:09:28.036" v="26" actId="20577"/>
          <ac:spMkLst>
            <pc:docMk/>
            <pc:sldMk cId="2760715441" sldId="270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1.247" v="29" actId="20577"/>
          <ac:spMkLst>
            <pc:docMk/>
            <pc:sldMk cId="2760715441" sldId="270"/>
            <ac:spMk id="4" creationId="{0E21A147-0C79-40ED-963F-C4259945323E}"/>
          </ac:spMkLst>
        </pc:spChg>
        <pc:spChg chg="add del">
          <ac:chgData name="浜松　廉斗" userId="f59f8319-7696-4244-9eb9-9a7019838969" providerId="ADAL" clId="{1CA78E34-B41C-45AF-AD42-069C9B129575}" dt="2023-12-08T07:18:47.106" v="141" actId="22"/>
          <ac:spMkLst>
            <pc:docMk/>
            <pc:sldMk cId="2760715441" sldId="270"/>
            <ac:spMk id="6" creationId="{AD5FA875-F8BB-4BD8-8C0D-9F09264AA589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7" creationId="{DC8DAFEB-50C0-4315-9AC6-62DA011E7C2F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8" creationId="{AE132045-6FEE-48A5-9747-4F5491DDB9BE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9" creationId="{20448B1C-08E9-46DC-846B-A629F716AD9C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10" creationId="{BFD0DAB4-6CCC-476F-9286-E5B048F3383C}"/>
          </ac:spMkLst>
        </pc:spChg>
      </pc:sldChg>
      <pc:sldChg chg="addSp modSp add mod">
        <pc:chgData name="浜松　廉斗" userId="f59f8319-7696-4244-9eb9-9a7019838969" providerId="ADAL" clId="{1CA78E34-B41C-45AF-AD42-069C9B129575}" dt="2023-12-08T07:21:45.137" v="213"/>
        <pc:sldMkLst>
          <pc:docMk/>
          <pc:sldMk cId="3084507272" sldId="271"/>
        </pc:sldMkLst>
        <pc:spChg chg="mod">
          <ac:chgData name="浜松　廉斗" userId="f59f8319-7696-4244-9eb9-9a7019838969" providerId="ADAL" clId="{1CA78E34-B41C-45AF-AD42-069C9B129575}" dt="2023-12-08T07:09:35.230" v="32" actId="20577"/>
          <ac:spMkLst>
            <pc:docMk/>
            <pc:sldMk cId="3084507272" sldId="271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9.057" v="35" actId="20577"/>
          <ac:spMkLst>
            <pc:docMk/>
            <pc:sldMk cId="3084507272" sldId="271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5" creationId="{8A6303D7-29C2-494A-97FC-6A8BBF5D57AA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6" creationId="{F16C6D58-A5EB-4D18-B3C6-6818D96B938A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7" creationId="{B214C022-FD08-4D9E-9FF5-21E9AD148730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8" creationId="{395D2054-40EF-47AF-9243-72274C8EC4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1"/>
            <a:ext cx="2695229" cy="755967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1894" y="1237197"/>
            <a:ext cx="7709799" cy="2631887"/>
          </a:xfrm>
        </p:spPr>
        <p:txBody>
          <a:bodyPr anchor="b">
            <a:normAutofit/>
          </a:bodyPr>
          <a:lstStyle>
            <a:lvl1pPr algn="l">
              <a:defRPr sz="529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1894" y="3970580"/>
            <a:ext cx="7709799" cy="1825171"/>
          </a:xfrm>
        </p:spPr>
        <p:txBody>
          <a:bodyPr>
            <a:normAutofit/>
          </a:bodyPr>
          <a:lstStyle>
            <a:lvl1pPr marL="0" indent="0" algn="l">
              <a:buNone/>
              <a:defRPr sz="2205" cap="all" baseline="0">
                <a:solidFill>
                  <a:schemeClr val="tx2"/>
                </a:solidFill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83001" y="5963746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21892" y="5963746"/>
            <a:ext cx="4494286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485" y="5963744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2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4745097"/>
            <a:ext cx="8692671" cy="903187"/>
          </a:xfrm>
        </p:spPr>
        <p:txBody>
          <a:bodyPr anchor="b"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0964" y="668472"/>
            <a:ext cx="8692671" cy="3637394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648283"/>
            <a:ext cx="8691359" cy="752299"/>
          </a:xfrm>
        </p:spPr>
        <p:txBody>
          <a:bodyPr>
            <a:normAutofit/>
          </a:bodyPr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005" y="671971"/>
            <a:ext cx="8687058" cy="3779838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871791"/>
            <a:ext cx="8685746" cy="151193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996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260" y="671972"/>
            <a:ext cx="8158078" cy="3029634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08925" y="3709903"/>
            <a:ext cx="7675356" cy="605136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750887"/>
            <a:ext cx="8687100" cy="164189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14489" y="791967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40743" y="3047870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1686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2352387"/>
            <a:ext cx="8687099" cy="2768833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134202"/>
            <a:ext cx="8685787" cy="1257349"/>
          </a:xfrm>
        </p:spPr>
        <p:txBody>
          <a:bodyPr anchor="t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91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0964" y="2948100"/>
            <a:ext cx="2803530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00965" y="3704068"/>
            <a:ext cx="2802078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9239" y="2951596"/>
            <a:ext cx="279255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59239" y="3707564"/>
            <a:ext cx="2793339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225" y="2948100"/>
            <a:ext cx="280183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86225" y="3704068"/>
            <a:ext cx="2801837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59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00965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00966" y="4855251"/>
            <a:ext cx="2802076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66" y="2939871"/>
            <a:ext cx="2802076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00966" y="5490475"/>
            <a:ext cx="2802076" cy="901520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689" y="4855251"/>
            <a:ext cx="280660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36690" y="2939871"/>
            <a:ext cx="2805321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35409" y="5490472"/>
            <a:ext cx="2806601" cy="893252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334" y="4855250"/>
            <a:ext cx="279813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886225" y="2939871"/>
            <a:ext cx="2801838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86225" y="5490471"/>
            <a:ext cx="2801837" cy="893255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144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982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9763" y="671971"/>
            <a:ext cx="1758300" cy="57117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0963" y="671971"/>
            <a:ext cx="6795151" cy="57117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41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000967" y="2479643"/>
            <a:ext cx="8687097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6539371" y="6485224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65" y="6485223"/>
            <a:ext cx="5471582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11853" y="6485222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7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1564436"/>
            <a:ext cx="8687098" cy="3144614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4" y="4877040"/>
            <a:ext cx="8687098" cy="1515436"/>
          </a:xfrm>
        </p:spPr>
        <p:txBody>
          <a:bodyPr>
            <a:normAutofit/>
          </a:bodyPr>
          <a:lstStyle>
            <a:lvl1pPr marL="0" indent="0">
              <a:buNone/>
              <a:defRPr sz="1984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84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964" y="2479642"/>
            <a:ext cx="4278119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2" y="2479642"/>
            <a:ext cx="4275331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682474"/>
            <a:ext cx="8687098" cy="162917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29" y="2479642"/>
            <a:ext cx="4017555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0964" y="3387853"/>
            <a:ext cx="4278120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3293" y="2479641"/>
            <a:ext cx="4014768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3387853"/>
            <a:ext cx="4275331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42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53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23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607" y="671972"/>
            <a:ext cx="3381564" cy="1807668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746" y="653305"/>
            <a:ext cx="5166315" cy="5730421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607" y="2479642"/>
            <a:ext cx="3381564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3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4389398" cy="1807671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0930" y="671971"/>
            <a:ext cx="4037133" cy="5711757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5" y="2479642"/>
            <a:ext cx="4389401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29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6706" y="1"/>
            <a:ext cx="10572283" cy="7559676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7" y="2479643"/>
            <a:ext cx="8687097" cy="390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39371" y="6485224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0965" y="6485223"/>
            <a:ext cx="5471582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11853" y="6485222"/>
            <a:ext cx="67620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774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kumimoji="1" sz="3968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120000"/>
        </a:lnSpc>
        <a:spcBef>
          <a:spcPts val="1102"/>
        </a:spcBef>
        <a:buSzPct val="125000"/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github.com/Hmmtrn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22B52D-371B-4C7F-8F3B-0981CAAA9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724" y="638220"/>
            <a:ext cx="9054363" cy="3141617"/>
          </a:xfrm>
        </p:spPr>
        <p:txBody>
          <a:bodyPr>
            <a:normAutofit/>
          </a:bodyPr>
          <a:lstStyle/>
          <a:p>
            <a:pPr algn="ctr"/>
            <a:r>
              <a:rPr lang="en-US" altLang="ja-JP" sz="11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Portfolio</a:t>
            </a:r>
            <a:endParaRPr kumimoji="1" lang="ja-JP" altLang="en-US" sz="115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1B5FA6-791C-4DFF-87CB-AE5E01FE4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067" y="5125010"/>
            <a:ext cx="8018860" cy="1825171"/>
          </a:xfrm>
        </p:spPr>
        <p:txBody>
          <a:bodyPr/>
          <a:lstStyle/>
          <a:p>
            <a:pPr algn="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福岡情報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ゲーム・クリエイターコース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浜松　廉斗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15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A6513-2E55-00B0-1E6B-57B6817E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A6C3F5-00BC-477D-BA5F-FDD9CE0BFB6E}"/>
              </a:ext>
            </a:extLst>
          </p:cNvPr>
          <p:cNvSpPr txBox="1"/>
          <p:nvPr/>
        </p:nvSpPr>
        <p:spPr>
          <a:xfrm>
            <a:off x="4530088" y="521674"/>
            <a:ext cx="54207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Don’t Fall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3D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2023/06/12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2023/08/11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背景と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モデル以外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ゲーム制作の基礎知識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https://github.com/Hmmtrnt/3DAvoid.git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DDC8A8D-8A7B-4F12-86D6-97A4C07E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5" y="1550252"/>
            <a:ext cx="3959578" cy="222958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161E393-9B4D-45D0-9CD6-7EA15E04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5" y="4808415"/>
            <a:ext cx="3959578" cy="22295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6B08801-BD2C-401B-AFAF-DFB6E4E67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92" y="4808415"/>
            <a:ext cx="3959579" cy="222958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A56372-CC81-4AF7-95B7-55DFEE5A0EDB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</p:spTree>
    <p:extLst>
      <p:ext uri="{BB962C8B-B14F-4D97-AF65-F5344CB8AC3E}">
        <p14:creationId xmlns:p14="http://schemas.microsoft.com/office/powerpoint/2010/main" val="68719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FE198F-5823-4896-A03D-3141D42B2657}"/>
              </a:ext>
            </a:extLst>
          </p:cNvPr>
          <p:cNvSpPr txBox="1"/>
          <p:nvPr/>
        </p:nvSpPr>
        <p:spPr>
          <a:xfrm>
            <a:off x="4530088" y="521674"/>
            <a:ext cx="636584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MFM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 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格闘ゲーム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 2023/04/17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2023/06/09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プログラムチーフ、バージョン管理、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一体のプレイヤーの作成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GitHubDesktop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https://github.com/fkogcc/ProjectK_2.git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D0D191A-6031-4882-9F6F-79091B467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7" y="1532401"/>
            <a:ext cx="3974632" cy="224743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A8ED259-2206-47C2-96EF-12EEE9CD5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7" y="4953657"/>
            <a:ext cx="3974632" cy="224743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A1F06D5-0221-40DA-A340-3F9583E1F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94" y="4953657"/>
            <a:ext cx="3974632" cy="224743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63C85E-A4B0-42D8-A810-183A0C1D273B}"/>
              </a:ext>
            </a:extLst>
          </p:cNvPr>
          <p:cNvSpPr txBox="1"/>
          <p:nvPr/>
        </p:nvSpPr>
        <p:spPr>
          <a:xfrm>
            <a:off x="697584" y="358388"/>
            <a:ext cx="24465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5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74413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2968-D467-0960-5913-83B33D32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6E374D-1862-4C05-A32D-916CF67EB894}"/>
              </a:ext>
            </a:extLst>
          </p:cNvPr>
          <p:cNvSpPr txBox="1"/>
          <p:nvPr/>
        </p:nvSpPr>
        <p:spPr>
          <a:xfrm>
            <a:off x="4530088" y="521674"/>
            <a:ext cx="577619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JumpLabyrinth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パズルゲーム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2023/01/09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2023/03/17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グラフィック以外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ゲームの制作の流れ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スケジュール管理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https://github.com/Hmmtrnt/JumpLabyrinth2.git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EC820B-F043-4F99-B6DE-BB8A5D17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457922"/>
            <a:ext cx="4123547" cy="23219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82CD446-8A74-4187-90F4-0A296D6A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4940795"/>
            <a:ext cx="4123547" cy="232191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8DEDB49-BEAF-4C14-BD4C-D05DA6D52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1" y="4940795"/>
            <a:ext cx="4123548" cy="232191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83EA427-FDA6-4B0E-9342-315E8A0A52A3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</p:spTree>
    <p:extLst>
      <p:ext uri="{BB962C8B-B14F-4D97-AF65-F5344CB8AC3E}">
        <p14:creationId xmlns:p14="http://schemas.microsoft.com/office/powerpoint/2010/main" val="46349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建物の壁&#10;&#10;中程度の精度で自動的に生成された説明">
            <a:extLst>
              <a:ext uri="{FF2B5EF4-FFF2-40B4-BE49-F238E27FC236}">
                <a16:creationId xmlns:a16="http://schemas.microsoft.com/office/drawing/2014/main" id="{9BB6AA9A-2B28-4E71-B2DB-EFAD57B32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0" y="1299572"/>
            <a:ext cx="3296033" cy="2480265"/>
          </a:xfrm>
          <a:prstGeom prst="rect">
            <a:avLst/>
          </a:prstGeom>
        </p:spPr>
      </p:pic>
      <p:pic>
        <p:nvPicPr>
          <p:cNvPr id="3" name="図 2" descr="壁に掛けられた看板&#10;&#10;低い精度で自動的に生成された説明">
            <a:extLst>
              <a:ext uri="{FF2B5EF4-FFF2-40B4-BE49-F238E27FC236}">
                <a16:creationId xmlns:a16="http://schemas.microsoft.com/office/drawing/2014/main" id="{AC0F2649-CABD-49AF-877D-7FD9C36A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1" y="4755417"/>
            <a:ext cx="3296033" cy="248026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2460DF-33B9-4347-8DBC-B94F94AFD59A}"/>
              </a:ext>
            </a:extLst>
          </p:cNvPr>
          <p:cNvSpPr txBox="1"/>
          <p:nvPr/>
        </p:nvSpPr>
        <p:spPr>
          <a:xfrm>
            <a:off x="4530088" y="521674"/>
            <a:ext cx="5616346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/>
              <a:t>やつを撃て！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シューティングゲーム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2022/10/06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2022/11/09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グラフィック以外</a:t>
            </a:r>
            <a:endParaRPr kumimoji="1" lang="en-US" altLang="ja-JP" sz="2200" dirty="0"/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https://github.com/Hmmtrnt/ShootingGame.git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9BAC475-0453-4E85-8A77-CD2BEEDEF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69" y="4755416"/>
            <a:ext cx="3296033" cy="248026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AC64AB-5BCD-43B0-8756-8ADF7EB1344C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</p:spTree>
    <p:extLst>
      <p:ext uri="{BB962C8B-B14F-4D97-AF65-F5344CB8AC3E}">
        <p14:creationId xmlns:p14="http://schemas.microsoft.com/office/powerpoint/2010/main" val="313245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CDEEF-7E38-E447-D635-150F7C1A8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999FD78-3EA2-4684-A352-7EC2577B8104}"/>
              </a:ext>
            </a:extLst>
          </p:cNvPr>
          <p:cNvSpPr txBox="1"/>
          <p:nvPr/>
        </p:nvSpPr>
        <p:spPr>
          <a:xfrm>
            <a:off x="4530088" y="521674"/>
            <a:ext cx="551946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ブロックを壊せ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？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2022/08/15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2022/08/31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車の制御以外のプログラム全般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C#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アセットの使用方法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DE8D726-0148-4368-9C2D-0964F462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7" y="1582167"/>
            <a:ext cx="3900330" cy="21976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69B2318-8DCC-4CA5-A2F6-C0DC8B6B0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7" y="4932473"/>
            <a:ext cx="3900330" cy="21976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44EB44F-6C17-4A34-A117-7D812B1F7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90" y="4932472"/>
            <a:ext cx="3900331" cy="219767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7C83C6-4410-46D7-A758-0CD7723FFAE7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</p:spTree>
    <p:extLst>
      <p:ext uri="{BB962C8B-B14F-4D97-AF65-F5344CB8AC3E}">
        <p14:creationId xmlns:p14="http://schemas.microsoft.com/office/powerpoint/2010/main" val="216998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11739"/>
            <a:ext cx="51619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ブロック崩し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ブロック崩し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2022/08/01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2022/08/12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プログラム全般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951030-5DDC-42EC-80BE-59EEF290E7A3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23741B5-1B7A-440F-A103-0ECBFB04B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8" y="1582167"/>
            <a:ext cx="3900330" cy="219767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AA3D6B8-BEFF-4927-9367-C789E30E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9" y="4572729"/>
            <a:ext cx="3900329" cy="219767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133B517-A271-4599-8ED1-335307A07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83" y="4572729"/>
            <a:ext cx="3900331" cy="21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2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3983994" y="35951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今後の目標や目的を書く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60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9E8A29-BFA4-4757-8FDC-0847025AF631}"/>
              </a:ext>
            </a:extLst>
          </p:cNvPr>
          <p:cNvSpPr txBox="1"/>
          <p:nvPr/>
        </p:nvSpPr>
        <p:spPr>
          <a:xfrm>
            <a:off x="922020" y="4460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EB59C9-C285-4C13-ACB7-BFC0CC966434}"/>
              </a:ext>
            </a:extLst>
          </p:cNvPr>
          <p:cNvSpPr txBox="1"/>
          <p:nvPr/>
        </p:nvSpPr>
        <p:spPr>
          <a:xfrm>
            <a:off x="502919" y="2038330"/>
            <a:ext cx="685315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・自己紹介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・最後に制作した作品の紹介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・制作作品一覧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・これからの目標</a:t>
            </a:r>
          </a:p>
        </p:txBody>
      </p:sp>
    </p:spTree>
    <p:extLst>
      <p:ext uri="{BB962C8B-B14F-4D97-AF65-F5344CB8AC3E}">
        <p14:creationId xmlns:p14="http://schemas.microsoft.com/office/powerpoint/2010/main" val="411969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4D21DC-06C8-43C6-9D71-241078333FB8}"/>
              </a:ext>
            </a:extLst>
          </p:cNvPr>
          <p:cNvSpPr txBox="1"/>
          <p:nvPr/>
        </p:nvSpPr>
        <p:spPr>
          <a:xfrm>
            <a:off x="797641" y="60796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プロフィール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6D2875-4762-49F0-AC3B-6804A67DE305}"/>
              </a:ext>
            </a:extLst>
          </p:cNvPr>
          <p:cNvSpPr txBox="1"/>
          <p:nvPr/>
        </p:nvSpPr>
        <p:spPr>
          <a:xfrm>
            <a:off x="797641" y="158115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　廉斗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趣味、特技：ピアノ演奏、ゲーム、外食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30EB2A-5E8F-40B8-AF44-838C30E4B91E}"/>
              </a:ext>
            </a:extLst>
          </p:cNvPr>
          <p:cNvSpPr txBox="1"/>
          <p:nvPr/>
        </p:nvSpPr>
        <p:spPr>
          <a:xfrm>
            <a:off x="797641" y="4639697"/>
            <a:ext cx="39132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ステータス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SQL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58F99F-B18B-4BE5-83C9-268A135CA429}"/>
              </a:ext>
            </a:extLst>
          </p:cNvPr>
          <p:cNvSpPr txBox="1"/>
          <p:nvPr/>
        </p:nvSpPr>
        <p:spPr>
          <a:xfrm>
            <a:off x="797641" y="2879591"/>
            <a:ext cx="59314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SNS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等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メール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renia5310@gmail.com</a:t>
            </a:r>
          </a:p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Hmmtrnt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 (github.com)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DD0D9E-B7F3-4DFA-BF11-47D35D12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436" y="4264586"/>
            <a:ext cx="4070357" cy="30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7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02166" y="50789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最終制作作品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C4C0AB-0A1F-4E75-AC98-BAF6E806AEF8}"/>
              </a:ext>
            </a:extLst>
          </p:cNvPr>
          <p:cNvSpPr txBox="1"/>
          <p:nvPr/>
        </p:nvSpPr>
        <p:spPr>
          <a:xfrm>
            <a:off x="602166" y="6449902"/>
            <a:ext cx="7409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https://github.com/Hmmtrnt/DoragonHunter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A1C17F-A5F0-4BF0-A6A8-22D93BFF92E9}"/>
              </a:ext>
            </a:extLst>
          </p:cNvPr>
          <p:cNvSpPr txBox="1"/>
          <p:nvPr/>
        </p:nvSpPr>
        <p:spPr>
          <a:xfrm>
            <a:off x="602166" y="1215777"/>
            <a:ext cx="7566495" cy="5128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2023/10/09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2024/02/13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Unity/C#/</a:t>
            </a:r>
          </a:p>
          <a:p>
            <a:pPr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GitHub Desktop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名、モーションデザイナー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プログラミング全般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8F9E9F-97CB-42AE-8D68-BAD2E21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10" y="1240140"/>
            <a:ext cx="5372414" cy="27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86889" y="51652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制作作品企画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BD8F18-9873-46A2-A05B-4FD8E68439E7}"/>
              </a:ext>
            </a:extLst>
          </p:cNvPr>
          <p:cNvSpPr txBox="1"/>
          <p:nvPr/>
        </p:nvSpPr>
        <p:spPr>
          <a:xfrm>
            <a:off x="6270171" y="5535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5874C9-0869-47DB-8687-7A1541BD9583}"/>
              </a:ext>
            </a:extLst>
          </p:cNvPr>
          <p:cNvSpPr txBox="1"/>
          <p:nvPr/>
        </p:nvSpPr>
        <p:spPr>
          <a:xfrm>
            <a:off x="979713" y="55073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A111FE-73FE-4596-BCE5-D1D053A25FF3}"/>
              </a:ext>
            </a:extLst>
          </p:cNvPr>
          <p:cNvSpPr txBox="1"/>
          <p:nvPr/>
        </p:nvSpPr>
        <p:spPr>
          <a:xfrm>
            <a:off x="979713" y="19158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目標はドラゴンを狩ること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843A4DF-9E86-4642-9BD6-8466DFD12EC9}"/>
              </a:ext>
            </a:extLst>
          </p:cNvPr>
          <p:cNvSpPr txBox="1"/>
          <p:nvPr/>
        </p:nvSpPr>
        <p:spPr>
          <a:xfrm>
            <a:off x="6253960" y="15629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06B5B0-F2B4-4AE5-9FBA-7F1F98C32AA9}"/>
              </a:ext>
            </a:extLst>
          </p:cNvPr>
          <p:cNvSpPr txBox="1"/>
          <p:nvPr/>
        </p:nvSpPr>
        <p:spPr>
          <a:xfrm>
            <a:off x="1055914" y="2765721"/>
            <a:ext cx="3262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二つの難易度があり、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普通の難易度と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高難易度がある</a:t>
            </a:r>
          </a:p>
        </p:txBody>
      </p:sp>
    </p:spTree>
    <p:extLst>
      <p:ext uri="{BB962C8B-B14F-4D97-AF65-F5344CB8AC3E}">
        <p14:creationId xmlns:p14="http://schemas.microsoft.com/office/powerpoint/2010/main" val="120662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B5856C-4495-4FD6-8A64-221EA00932A6}"/>
              </a:ext>
            </a:extLst>
          </p:cNvPr>
          <p:cNvSpPr txBox="1"/>
          <p:nvPr/>
        </p:nvSpPr>
        <p:spPr>
          <a:xfrm>
            <a:off x="686889" y="516528"/>
            <a:ext cx="6792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アピールポイント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0CA013-275B-4893-8B1C-B5D18BC85CF3}"/>
              </a:ext>
            </a:extLst>
          </p:cNvPr>
          <p:cNvSpPr txBox="1"/>
          <p:nvPr/>
        </p:nvSpPr>
        <p:spPr>
          <a:xfrm>
            <a:off x="686889" y="1524000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プレイヤーの状態制御</a:t>
            </a:r>
            <a:endParaRPr kumimoji="1"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35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46EE2E-4951-4E82-BCC2-2A1A29B96D14}"/>
              </a:ext>
            </a:extLst>
          </p:cNvPr>
          <p:cNvSpPr txBox="1"/>
          <p:nvPr/>
        </p:nvSpPr>
        <p:spPr>
          <a:xfrm>
            <a:off x="686889" y="516528"/>
            <a:ext cx="835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制作作品　</a:t>
            </a:r>
            <a:r>
              <a:rPr kumimoji="1"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アピールポイントその</a:t>
            </a:r>
            <a:r>
              <a:rPr kumimoji="1"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2)</a:t>
            </a:r>
            <a:endParaRPr kumimoji="1" lang="ja-JP" altLang="en-US" sz="4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D51808B-2206-4B0D-96CF-2D79CCAD8D63}"/>
              </a:ext>
            </a:extLst>
          </p:cNvPr>
          <p:cNvSpPr txBox="1"/>
          <p:nvPr/>
        </p:nvSpPr>
        <p:spPr>
          <a:xfrm>
            <a:off x="686889" y="1524000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プログラムコードについて書く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206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EFD51E-E76A-4D25-8B42-BC591C6849AB}"/>
              </a:ext>
            </a:extLst>
          </p:cNvPr>
          <p:cNvSpPr txBox="1"/>
          <p:nvPr/>
        </p:nvSpPr>
        <p:spPr>
          <a:xfrm>
            <a:off x="2291223" y="2718008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ゲーム作品一覧</a:t>
            </a:r>
            <a:endParaRPr kumimoji="1" lang="en-US" altLang="ja-JP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新しい順</a:t>
            </a:r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734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21674"/>
            <a:ext cx="636584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キツネたろう二世の大冒険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2023/09/04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2023/12/08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バージョン管理、プレイヤーの制御、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視点のステージ作成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シーン管理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を使用したチーム制作の流れ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GFF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アワードに提出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https://github.com/fkogcc/FoxProject.git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E1E60B7-627D-4000-896B-B13A1AAB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2" y="1552659"/>
            <a:ext cx="4139271" cy="222717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9CCD836-AA5A-48E1-932D-0B5794A8D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2" y="4967328"/>
            <a:ext cx="4139271" cy="223395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381D258-088A-4A95-868C-CDD2DA5A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06" y="4974109"/>
            <a:ext cx="4139272" cy="222717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C1963D7-A86B-4327-9716-AB0EC98EA35F}"/>
              </a:ext>
            </a:extLst>
          </p:cNvPr>
          <p:cNvSpPr txBox="1"/>
          <p:nvPr/>
        </p:nvSpPr>
        <p:spPr>
          <a:xfrm>
            <a:off x="697584" y="358388"/>
            <a:ext cx="336983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6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モデラー・モーション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5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576450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977</TotalTime>
  <Words>681</Words>
  <Application>Microsoft Office PowerPoint</Application>
  <PresentationFormat>ユーザー設定</PresentationFormat>
  <Paragraphs>138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BIZ UDPゴシック</vt:lpstr>
      <vt:lpstr>メイリオ</vt:lpstr>
      <vt:lpstr>Arial</vt:lpstr>
      <vt:lpstr>Tw Cen MT</vt:lpstr>
      <vt:lpstr>回路</vt:lpstr>
      <vt:lpstr>Portfolio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56</cp:revision>
  <dcterms:created xsi:type="dcterms:W3CDTF">2023-10-16T06:27:47Z</dcterms:created>
  <dcterms:modified xsi:type="dcterms:W3CDTF">2024-02-14T02:14:09Z</dcterms:modified>
</cp:coreProperties>
</file>